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52" autoAdjust="0"/>
  </p:normalViewPr>
  <p:slideViewPr>
    <p:cSldViewPr>
      <p:cViewPr varScale="1">
        <p:scale>
          <a:sx n="103" d="100"/>
          <a:sy n="103" d="100"/>
        </p:scale>
        <p:origin x="-1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uk.wikipedia.org/wiki/%D0%A0%D1%83%D1%81%D0%B8%D0%BD%D0%B8" TargetMode="External"/><Relationship Id="rId7" Type="http://schemas.openxmlformats.org/officeDocument/2006/relationships/hyperlink" Target="https://uk.wikipedia.org/wiki/%D0%A8%D0%B5%D0%BF%D1%82%D0%B8%D1%87%D1%96" TargetMode="External"/><Relationship Id="rId2" Type="http://schemas.openxmlformats.org/officeDocument/2006/relationships/hyperlink" Target="https://uk.wikipedia.org/wiki/%D0%9F%D1%80%D0%B8%D0%BB%D0%B1%D0%B8%D1%87%D1%9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8%D0%B5%D0%BF%D1%82%D0%B8%D1%86%D1%8C%D0%BA%D1%96" TargetMode="External"/><Relationship Id="rId5" Type="http://schemas.openxmlformats.org/officeDocument/2006/relationships/hyperlink" Target="https://uk.wikipedia.org/wiki/%D0%A4%D1%80%D0%B0%D0%BD%D1%86%D1%83%D0%B7%D1%8C%D0%BA%D0%B0_%D0%BC%D0%BE%D0%B2%D0%B0" TargetMode="External"/><Relationship Id="rId4" Type="http://schemas.openxmlformats.org/officeDocument/2006/relationships/hyperlink" Target="https://uk.wikipedia.org/wiki/%D0%93%D1%80%D0%B0%D1%84_(%D1%82%D0%B8%D1%82%D1%83%D0%BB)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2%D0%B0%D1%81%D0%B8%D0%BB%D1%96%D1%8F%D0%BD%D0%B8" TargetMode="External"/><Relationship Id="rId2" Type="http://schemas.openxmlformats.org/officeDocument/2006/relationships/hyperlink" Target="https://uk.wikipedia.org/wiki/%D0%9B%D0%B5%D0%B2_XII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uk.wikipedia.org/wiki/%D0%90%D0%BD%D0%B4%D1%80%D0%B5%D0%B9_(%D0%A8%D0%B5%D0%BF%D1%82%D0%B8%D1%86%D1%8C%D0%BA%D0%B8%D0%B9)#cite_note-korol-2" TargetMode="External"/><Relationship Id="rId4" Type="http://schemas.openxmlformats.org/officeDocument/2006/relationships/hyperlink" Target="https://uk.wikipedia.org/wiki/%D0%94%D0%BE%D0%BA%D1%82%D0%BE%D1%80_%D0%BD%D0%B0%D1%83%D0%BA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uk.wikipedia.org/wiki/%D0%93%D0%B0%D0%BB%D0%B8%D1%87%D0%B8%D0%BD%D0%B0" TargetMode="External"/><Relationship Id="rId7" Type="http://schemas.openxmlformats.org/officeDocument/2006/relationships/hyperlink" Target="https://uk.wikipedia.org/wiki/%D0%99%D0%BE%D1%81%D0%B8%D1%84%D1%96%D1%82%D0%BA%D0%B8" TargetMode="External"/><Relationship Id="rId2" Type="http://schemas.openxmlformats.org/officeDocument/2006/relationships/hyperlink" Target="https://uk.wikipedia.org/wiki/%D0%A1%D1%82%D1%83%D0%B4%D0%B8%D1%82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1%D1%82%D1%83%D0%B4%D0%B8%D1%82%D0%BA%D0%B8" TargetMode="External"/><Relationship Id="rId5" Type="http://schemas.openxmlformats.org/officeDocument/2006/relationships/hyperlink" Target="https://uk.wikipedia.org/wiki/%D0%A1%D0%B0%D0%BB%D0%B5%D0%B7%D1%96%D0%B0%D0%BD%D0%B8" TargetMode="External"/><Relationship Id="rId4" Type="http://schemas.openxmlformats.org/officeDocument/2006/relationships/hyperlink" Target="https://uk.wikipedia.org/wiki/%D0%A7%D0%B8%D0%BD_%D0%A0%D0%B5%D0%B4%D0%B5%D0%BC%D0%BF%D1%82%D0%BE%D1%80%D0%B8%D1%81%D1%82%D1%96%D0%B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uk.wikipedia.org/wiki/%D0%A6%D0%B5%D0%BD%D1%82%D1%80%D0%B0%D0%BB%D1%8C%D0%BD%D0%B0_%D0%A0%D0%B0%D0%B4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5%D1%80%D1%83%D1%89%D0%BE%D0%B2_%D0%9C%D0%B8%D0%BA%D0%B8%D1%82%D0%B0_%D0%A1%D0%B5%D1%80%D0%B3%D1%96%D0%B9%D0%BE%D0%B2%D0%B8%D1%87" TargetMode="External"/><Relationship Id="rId2" Type="http://schemas.openxmlformats.org/officeDocument/2006/relationships/hyperlink" Target="https://uk.wikipedia.org/wiki/%D0%A1%D1%82%D0%B0%D0%BB%D1%96%D0%BD_%D0%99%D0%BE%D1%81%D0%B8%D0%BF_%D0%92%D1%96%D1%81%D1%81%D0%B0%D1%80%D1%96%D0%BE%D0%BD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s://uk.wikipedia.org/wiki/%D0%90%D0%BD%D0%B4%D1%80%D0%B5%D0%B9_(%D0%A8%D0%B5%D0%BF%D1%82%D0%B8%D1%86%D1%8C%D0%BA%D0%B8%D0%B9)#cite_note-.D0.92.D0.9740-17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1944" TargetMode="External"/><Relationship Id="rId2" Type="http://schemas.openxmlformats.org/officeDocument/2006/relationships/hyperlink" Target="https://uk.wikipedia.org/wiki/1_%D0%BB%D0%B8%D1%81%D1%82%D0%BE%D0%BF%D0%B0%D0%B4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s://uk.wikipedia.org/wiki/%D0%A1%D0%BE%D0%B1%D0%BE%D1%80_%D1%81%D0%B2%D1%8F%D1%82%D0%BE%D0%B3%D0%BE_%D0%AE%D1%80%D0%B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00438"/>
            <a:ext cx="9144000" cy="1981200"/>
          </a:xfrm>
        </p:spPr>
        <p:txBody>
          <a:bodyPr/>
          <a:lstStyle/>
          <a:p>
            <a:r>
              <a:rPr lang="vi-VN" i="1" dirty="0" smtClean="0"/>
              <a:t>Митрополит</a:t>
            </a:r>
            <a:r>
              <a:rPr lang="vi-VN" dirty="0" smtClean="0"/>
              <a:t> </a:t>
            </a:r>
            <a:r>
              <a:rPr lang="vi-VN" b="1" dirty="0" smtClean="0"/>
              <a:t>Андре́й Шепти́цький</a:t>
            </a:r>
            <a:endParaRPr lang="ru-RU" dirty="0"/>
          </a:p>
        </p:txBody>
      </p:sp>
      <p:pic>
        <p:nvPicPr>
          <p:cNvPr id="1026" name="Picture 2" descr="C:\Users\Roman\Desktop\скачанные фай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14290"/>
            <a:ext cx="2935295" cy="3652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3286124"/>
            <a:ext cx="9286908" cy="3571876"/>
          </a:xfrm>
        </p:spPr>
        <p:txBody>
          <a:bodyPr/>
          <a:lstStyle/>
          <a:p>
            <a:r>
              <a:rPr lang="ru-RU" dirty="0" smtClean="0"/>
              <a:t>Роман </a:t>
            </a:r>
            <a:r>
              <a:rPr lang="ru-RU" dirty="0" err="1" smtClean="0"/>
              <a:t>Шептицький</a:t>
            </a:r>
            <a:r>
              <a:rPr lang="ru-RU" dirty="0" smtClean="0"/>
              <a:t> </a:t>
            </a:r>
            <a:r>
              <a:rPr lang="ru-RU" dirty="0" err="1" smtClean="0"/>
              <a:t>народився</a:t>
            </a:r>
            <a:r>
              <a:rPr lang="ru-RU" dirty="0" smtClean="0"/>
              <a:t> у с. </a:t>
            </a:r>
            <a:r>
              <a:rPr lang="ru-RU" dirty="0" err="1" smtClean="0">
                <a:hlinkClick r:id="rId2" tooltip="Прилбичі"/>
              </a:rPr>
              <a:t>Прилбичі</a:t>
            </a:r>
            <a:r>
              <a:rPr lang="ru-RU" dirty="0" smtClean="0"/>
              <a:t>. </a:t>
            </a:r>
            <a:r>
              <a:rPr lang="ru-RU" dirty="0" err="1" smtClean="0"/>
              <a:t>Майбутній</a:t>
            </a:r>
            <a:r>
              <a:rPr lang="ru-RU" dirty="0" smtClean="0"/>
              <a:t> </a:t>
            </a:r>
            <a:r>
              <a:rPr lang="ru-RU" dirty="0" err="1" smtClean="0"/>
              <a:t>Галицький</a:t>
            </a:r>
            <a:r>
              <a:rPr lang="ru-RU" dirty="0" smtClean="0"/>
              <a:t> Митрополит походив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стародавнього</a:t>
            </a:r>
            <a:r>
              <a:rPr lang="ru-RU" dirty="0" err="1" smtClean="0">
                <a:hlinkClick r:id="rId3" tooltip="Русини"/>
              </a:rPr>
              <a:t>русинського</a:t>
            </a:r>
            <a:r>
              <a:rPr lang="ru-RU" dirty="0" smtClean="0"/>
              <a:t> (</a:t>
            </a:r>
            <a:r>
              <a:rPr lang="ru-RU" dirty="0" err="1" smtClean="0"/>
              <a:t>українського</a:t>
            </a:r>
            <a:r>
              <a:rPr lang="ru-RU" dirty="0" smtClean="0"/>
              <a:t>) роду </a:t>
            </a:r>
            <a:r>
              <a:rPr lang="ru-RU" dirty="0" err="1" smtClean="0">
                <a:hlinkClick r:id="rId4" tooltip="Граф (титул)"/>
              </a:rPr>
              <a:t>графів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у </a:t>
            </a:r>
            <a:r>
              <a:rPr lang="en-US" dirty="0" smtClean="0"/>
              <a:t>XIX </a:t>
            </a:r>
            <a:r>
              <a:rPr lang="ru-RU" dirty="0" err="1" smtClean="0"/>
              <a:t>столітті</a:t>
            </a:r>
            <a:r>
              <a:rPr lang="ru-RU" dirty="0" smtClean="0"/>
              <a:t> </a:t>
            </a:r>
            <a:r>
              <a:rPr lang="ru-RU" dirty="0" err="1" smtClean="0"/>
              <a:t>зазнав</a:t>
            </a:r>
            <a:r>
              <a:rPr lang="ru-RU" dirty="0" smtClean="0"/>
              <a:t> </a:t>
            </a:r>
            <a:r>
              <a:rPr lang="ru-RU" dirty="0" err="1" smtClean="0"/>
              <a:t>полонізації</a:t>
            </a:r>
            <a:r>
              <a:rPr lang="ru-RU" dirty="0" smtClean="0"/>
              <a:t>, а члени </a:t>
            </a:r>
            <a:r>
              <a:rPr lang="ru-RU" dirty="0" err="1" smtClean="0"/>
              <a:t>родини</a:t>
            </a:r>
            <a:r>
              <a:rPr lang="ru-RU" dirty="0" smtClean="0"/>
              <a:t> стали </a:t>
            </a:r>
            <a:r>
              <a:rPr lang="ru-RU" dirty="0" err="1" smtClean="0">
                <a:hlinkClick r:id="rId5" tooltip="Французька мова"/>
              </a:rPr>
              <a:t>франкомовними</a:t>
            </a:r>
            <a:r>
              <a:rPr lang="ru-RU" dirty="0" smtClean="0"/>
              <a:t> </a:t>
            </a:r>
            <a:r>
              <a:rPr lang="ru-RU" dirty="0" err="1" smtClean="0"/>
              <a:t>римо-католиками</a:t>
            </a:r>
            <a:r>
              <a:rPr lang="ru-RU" dirty="0" smtClean="0"/>
              <a:t>. </a:t>
            </a:r>
            <a:r>
              <a:rPr lang="ru-RU" dirty="0" err="1" smtClean="0"/>
              <a:t>Шляхетний</a:t>
            </a:r>
            <a:r>
              <a:rPr lang="ru-RU" dirty="0" smtClean="0"/>
              <a:t> </a:t>
            </a:r>
            <a:r>
              <a:rPr lang="ru-RU" dirty="0" err="1" smtClean="0"/>
              <a:t>рід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прізвище</a:t>
            </a:r>
            <a:r>
              <a:rPr lang="ru-RU" dirty="0" smtClean="0"/>
              <a:t> </a:t>
            </a:r>
            <a:r>
              <a:rPr lang="ru-RU" dirty="0" smtClean="0">
                <a:hlinkClick r:id="rId6" tooltip="Шептицькі"/>
              </a:rPr>
              <a:t>«</a:t>
            </a:r>
            <a:r>
              <a:rPr lang="ru-RU" dirty="0" err="1" smtClean="0">
                <a:hlinkClick r:id="rId6" tooltip="Шептицькі"/>
              </a:rPr>
              <a:t>Шептицький</a:t>
            </a:r>
            <a:r>
              <a:rPr lang="ru-RU" dirty="0" smtClean="0">
                <a:hlinkClick r:id="rId6" tooltip="Шептицькі"/>
              </a:rPr>
              <a:t>»</a:t>
            </a:r>
            <a:r>
              <a:rPr lang="ru-RU" dirty="0" smtClean="0"/>
              <a:t> </a:t>
            </a:r>
            <a:r>
              <a:rPr lang="ru-RU" dirty="0" err="1" smtClean="0"/>
              <a:t>від</a:t>
            </a:r>
            <a:r>
              <a:rPr lang="ru-RU" dirty="0" smtClean="0"/>
              <a:t> родового </a:t>
            </a:r>
            <a:r>
              <a:rPr lang="ru-RU" dirty="0" err="1" smtClean="0"/>
              <a:t>маєтку</a:t>
            </a:r>
            <a:r>
              <a:rPr lang="ru-RU" dirty="0" smtClean="0"/>
              <a:t> — села </a:t>
            </a:r>
            <a:r>
              <a:rPr lang="ru-RU" dirty="0" err="1" smtClean="0"/>
              <a:t>Шептиці</a:t>
            </a:r>
            <a:r>
              <a:rPr lang="ru-RU" dirty="0" smtClean="0"/>
              <a:t> (</a:t>
            </a:r>
            <a:r>
              <a:rPr lang="ru-RU" dirty="0" err="1" smtClean="0">
                <a:hlinkClick r:id="rId7" tooltip="Шептичі"/>
              </a:rPr>
              <a:t>Шептич</a:t>
            </a:r>
            <a:r>
              <a:rPr lang="ru-RU" dirty="0" smtClean="0"/>
              <a:t>). При </a:t>
            </a:r>
            <a:r>
              <a:rPr lang="ru-RU" dirty="0" err="1" smtClean="0"/>
              <a:t>хрещенні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імена</a:t>
            </a:r>
            <a:r>
              <a:rPr lang="ru-RU" dirty="0" smtClean="0"/>
              <a:t> Роман, Александр, </a:t>
            </a:r>
            <a:r>
              <a:rPr lang="ru-RU" dirty="0" err="1" smtClean="0"/>
              <a:t>Марія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Roman\Desktop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22" y="214290"/>
            <a:ext cx="4357718" cy="2745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4572000" cy="7500966"/>
          </a:xfrm>
        </p:spPr>
        <p:txBody>
          <a:bodyPr>
            <a:normAutofit/>
          </a:bodyPr>
          <a:lstStyle/>
          <a:p>
            <a:r>
              <a:rPr lang="ru-RU" dirty="0" smtClean="0"/>
              <a:t>. у </a:t>
            </a:r>
            <a:r>
              <a:rPr lang="ru-RU" dirty="0" err="1" smtClean="0"/>
              <a:t>Римі</a:t>
            </a:r>
            <a:r>
              <a:rPr lang="ru-RU" dirty="0" smtClean="0"/>
              <a:t> взяв участь у </a:t>
            </a:r>
            <a:r>
              <a:rPr lang="ru-RU" dirty="0" err="1" smtClean="0"/>
              <a:t>загальній</a:t>
            </a:r>
            <a:r>
              <a:rPr lang="ru-RU" dirty="0" smtClean="0"/>
              <a:t> </a:t>
            </a:r>
            <a:r>
              <a:rPr lang="ru-RU" dirty="0" err="1" smtClean="0"/>
              <a:t>аудієнції</a:t>
            </a:r>
            <a:r>
              <a:rPr lang="ru-RU" dirty="0" smtClean="0"/>
              <a:t> в </a:t>
            </a:r>
            <a:r>
              <a:rPr lang="ru-RU" dirty="0" err="1" smtClean="0"/>
              <a:t>папи</a:t>
            </a:r>
            <a:r>
              <a:rPr lang="ru-RU" dirty="0" smtClean="0"/>
              <a:t> </a:t>
            </a:r>
            <a:r>
              <a:rPr lang="ru-RU" dirty="0" smtClean="0">
                <a:hlinkClick r:id="rId2" tooltip="Лев XIII"/>
              </a:rPr>
              <a:t>Лева ХІІІ</a:t>
            </a:r>
            <a:r>
              <a:rPr lang="ru-RU" dirty="0" smtClean="0"/>
              <a:t>.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старанням</a:t>
            </a:r>
            <a:r>
              <a:rPr lang="ru-RU" dirty="0" smtClean="0"/>
              <a:t> </a:t>
            </a:r>
            <a:r>
              <a:rPr lang="ru-RU" dirty="0" err="1" smtClean="0"/>
              <a:t>матері</a:t>
            </a:r>
            <a:r>
              <a:rPr lang="ru-RU" dirty="0" smtClean="0"/>
              <a:t> </a:t>
            </a:r>
            <a:r>
              <a:rPr lang="ru-RU" dirty="0" err="1" smtClean="0"/>
              <a:t>Софії</a:t>
            </a:r>
            <a:r>
              <a:rPr lang="ru-RU" dirty="0" smtClean="0"/>
              <a:t> 24 </a:t>
            </a:r>
            <a:r>
              <a:rPr lang="ru-RU" dirty="0" err="1" smtClean="0"/>
              <a:t>березня</a:t>
            </a:r>
            <a:r>
              <a:rPr lang="ru-RU" dirty="0" smtClean="0"/>
              <a:t> папа </a:t>
            </a:r>
            <a:r>
              <a:rPr lang="ru-RU" dirty="0" err="1" smtClean="0"/>
              <a:t>прийняв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сім'ю</a:t>
            </a:r>
            <a:r>
              <a:rPr lang="ru-RU" dirty="0" smtClean="0"/>
              <a:t> на </a:t>
            </a:r>
            <a:r>
              <a:rPr lang="ru-RU" dirty="0" err="1" smtClean="0"/>
              <a:t>приватній</a:t>
            </a:r>
            <a:r>
              <a:rPr lang="ru-RU" dirty="0" smtClean="0"/>
              <a:t> </a:t>
            </a:r>
            <a:r>
              <a:rPr lang="ru-RU" dirty="0" err="1" smtClean="0"/>
              <a:t>аудієнції</a:t>
            </a:r>
            <a:r>
              <a:rPr lang="ru-RU" dirty="0" smtClean="0"/>
              <a:t>,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якої</a:t>
            </a:r>
            <a:r>
              <a:rPr lang="ru-RU" dirty="0" smtClean="0"/>
              <a:t> Роман просив </a:t>
            </a:r>
            <a:r>
              <a:rPr lang="ru-RU" dirty="0" err="1" smtClean="0"/>
              <a:t>благословення</a:t>
            </a:r>
            <a:r>
              <a:rPr lang="ru-RU" dirty="0" smtClean="0"/>
              <a:t> на те, </a:t>
            </a:r>
            <a:r>
              <a:rPr lang="ru-RU" dirty="0" err="1" smtClean="0"/>
              <a:t>щоб</a:t>
            </a:r>
            <a:r>
              <a:rPr lang="ru-RU" dirty="0" smtClean="0"/>
              <a:t> стати </a:t>
            </a:r>
            <a:r>
              <a:rPr lang="ru-RU" dirty="0" err="1" smtClean="0">
                <a:hlinkClick r:id="rId3" tooltip="Василіяни"/>
              </a:rPr>
              <a:t>василіянином</a:t>
            </a:r>
            <a:r>
              <a:rPr lang="ru-RU" dirty="0" smtClean="0"/>
              <a:t>. Лев ХІІІ не </a:t>
            </a:r>
            <a:r>
              <a:rPr lang="ru-RU" dirty="0" err="1" smtClean="0"/>
              <a:t>забув</a:t>
            </a:r>
            <a:r>
              <a:rPr lang="ru-RU" dirty="0" smtClean="0"/>
              <a:t> про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візит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пригадав</a:t>
            </a:r>
            <a:r>
              <a:rPr lang="ru-RU" dirty="0" smtClean="0"/>
              <a:t>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через 11 </a:t>
            </a:r>
            <a:r>
              <a:rPr lang="ru-RU" dirty="0" err="1" smtClean="0"/>
              <a:t>років</a:t>
            </a:r>
            <a:r>
              <a:rPr lang="ru-RU" dirty="0" smtClean="0"/>
              <a:t>. 27 </a:t>
            </a:r>
            <a:r>
              <a:rPr lang="ru-RU" dirty="0" err="1" smtClean="0"/>
              <a:t>квітня</a:t>
            </a:r>
            <a:r>
              <a:rPr lang="ru-RU" dirty="0" smtClean="0"/>
              <a:t> 1888 р. Роман </a:t>
            </a:r>
            <a:r>
              <a:rPr lang="ru-RU" dirty="0" err="1" smtClean="0"/>
              <a:t>повернувся</a:t>
            </a:r>
            <a:r>
              <a:rPr lang="ru-RU" dirty="0" smtClean="0"/>
              <a:t> до Кракова, через 3 </a:t>
            </a:r>
            <a:r>
              <a:rPr lang="ru-RU" dirty="0" err="1" smtClean="0"/>
              <a:t>тижні</a:t>
            </a:r>
            <a:r>
              <a:rPr lang="ru-RU" dirty="0" smtClean="0"/>
              <a:t> </a:t>
            </a:r>
            <a:r>
              <a:rPr lang="ru-RU" dirty="0" err="1" smtClean="0"/>
              <a:t>здобув</a:t>
            </a:r>
            <a:r>
              <a:rPr lang="ru-RU" dirty="0" smtClean="0"/>
              <a:t> </a:t>
            </a:r>
            <a:r>
              <a:rPr lang="ru-RU" dirty="0" err="1" smtClean="0"/>
              <a:t>науковий</a:t>
            </a:r>
            <a:r>
              <a:rPr lang="ru-RU" dirty="0" smtClean="0"/>
              <a:t> </a:t>
            </a:r>
            <a:r>
              <a:rPr lang="ru-RU" dirty="0" err="1" smtClean="0"/>
              <a:t>ступінь</a:t>
            </a:r>
            <a:r>
              <a:rPr lang="ru-RU" dirty="0" smtClean="0"/>
              <a:t> </a:t>
            </a:r>
            <a:r>
              <a:rPr lang="ru-RU" dirty="0" smtClean="0">
                <a:hlinkClick r:id="rId4" tooltip="Доктор наук"/>
              </a:rPr>
              <a:t>доктора</a:t>
            </a:r>
            <a:r>
              <a:rPr lang="ru-RU" dirty="0" smtClean="0"/>
              <a:t> права</a:t>
            </a:r>
            <a:r>
              <a:rPr lang="ru-RU" baseline="30000" dirty="0" smtClean="0">
                <a:hlinkClick r:id="rId5"/>
              </a:rPr>
              <a:t>[2]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Roman\Desktop\vat_2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214290"/>
            <a:ext cx="457200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3357562"/>
          </a:xfrm>
        </p:spPr>
        <p:txBody>
          <a:bodyPr/>
          <a:lstStyle/>
          <a:p>
            <a:r>
              <a:rPr lang="ru-RU" dirty="0" smtClean="0"/>
              <a:t>У 1901 р. </a:t>
            </a:r>
            <a:r>
              <a:rPr lang="ru-RU" dirty="0" err="1" smtClean="0"/>
              <a:t>заснував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Студити"/>
              </a:rPr>
              <a:t>монастир</a:t>
            </a:r>
            <a:r>
              <a:rPr lang="ru-RU" dirty="0" smtClean="0">
                <a:hlinkClick r:id="rId2" tooltip="Студити"/>
              </a:rPr>
              <a:t> </a:t>
            </a:r>
            <a:r>
              <a:rPr lang="ru-RU" dirty="0" err="1" smtClean="0">
                <a:hlinkClick r:id="rId2" tooltip="Студити"/>
              </a:rPr>
              <a:t>Студійського</a:t>
            </a:r>
            <a:r>
              <a:rPr lang="ru-RU" dirty="0" smtClean="0">
                <a:hlinkClick r:id="rId2" tooltip="Студити"/>
              </a:rPr>
              <a:t> правила</a:t>
            </a:r>
            <a:r>
              <a:rPr lang="ru-RU" dirty="0" smtClean="0"/>
              <a:t>, в 1913 р. запросив до </a:t>
            </a:r>
            <a:r>
              <a:rPr lang="ru-RU" dirty="0" err="1" smtClean="0">
                <a:hlinkClick r:id="rId3" tooltip="Галичина"/>
              </a:rPr>
              <a:t>Галичини</a:t>
            </a:r>
            <a:r>
              <a:rPr lang="ru-RU" dirty="0" smtClean="0"/>
              <a:t> </a:t>
            </a:r>
            <a:r>
              <a:rPr lang="ru-RU" dirty="0" smtClean="0">
                <a:hlinkClick r:id="rId4" tooltip="Чин Редемптористів"/>
              </a:rPr>
              <a:t>чин </a:t>
            </a:r>
            <a:r>
              <a:rPr lang="ru-RU" dirty="0" err="1" smtClean="0">
                <a:hlinkClick r:id="rId4" tooltip="Чин Редемптористів"/>
              </a:rPr>
              <a:t>Редемптористів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прийняли</a:t>
            </a:r>
            <a:r>
              <a:rPr lang="ru-RU" dirty="0" smtClean="0"/>
              <a:t> </a:t>
            </a:r>
            <a:r>
              <a:rPr lang="ru-RU" dirty="0" err="1" smtClean="0"/>
              <a:t>східний</a:t>
            </a:r>
            <a:r>
              <a:rPr lang="ru-RU" dirty="0" smtClean="0"/>
              <a:t> обряд </a:t>
            </a:r>
            <a:r>
              <a:rPr lang="ru-RU" dirty="0" err="1" smtClean="0"/>
              <a:t>і</a:t>
            </a:r>
            <a:r>
              <a:rPr lang="ru-RU" dirty="0" smtClean="0"/>
              <a:t> створили свою </a:t>
            </a:r>
            <a:r>
              <a:rPr lang="ru-RU" dirty="0" err="1" smtClean="0"/>
              <a:t>гілку</a:t>
            </a:r>
            <a:r>
              <a:rPr lang="ru-RU" dirty="0" smtClean="0"/>
              <a:t>. </a:t>
            </a:r>
            <a:r>
              <a:rPr lang="ru-RU" dirty="0" err="1" smtClean="0"/>
              <a:t>Такі</a:t>
            </a:r>
            <a:r>
              <a:rPr lang="ru-RU" dirty="0" smtClean="0"/>
              <a:t> ж </a:t>
            </a:r>
            <a:r>
              <a:rPr lang="ru-RU" dirty="0" err="1" smtClean="0"/>
              <a:t>плани</a:t>
            </a:r>
            <a:r>
              <a:rPr lang="ru-RU" dirty="0" smtClean="0"/>
              <a:t> </a:t>
            </a:r>
            <a:r>
              <a:rPr lang="ru-RU" dirty="0" err="1" smtClean="0"/>
              <a:t>виношував</a:t>
            </a:r>
            <a:r>
              <a:rPr lang="ru-RU" dirty="0" smtClean="0"/>
              <a:t> </a:t>
            </a:r>
            <a:r>
              <a:rPr lang="ru-RU" dirty="0" err="1" smtClean="0"/>
              <a:t>стосовно</a:t>
            </a:r>
            <a:r>
              <a:rPr lang="ru-RU" dirty="0" smtClean="0"/>
              <a:t> </a:t>
            </a:r>
            <a:r>
              <a:rPr lang="ru-RU" dirty="0" err="1" smtClean="0">
                <a:hlinkClick r:id="rId5" tooltip="Салезіани"/>
              </a:rPr>
              <a:t>Згромадження</a:t>
            </a:r>
            <a:r>
              <a:rPr lang="ru-RU" dirty="0" smtClean="0">
                <a:hlinkClick r:id="rId5" tooltip="Салезіани"/>
              </a:rPr>
              <a:t> </a:t>
            </a:r>
            <a:r>
              <a:rPr lang="ru-RU" dirty="0" err="1" smtClean="0">
                <a:hlinkClick r:id="rId5" tooltip="Салезіани"/>
              </a:rPr>
              <a:t>Салезіян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гарантувати</a:t>
            </a:r>
            <a:r>
              <a:rPr lang="ru-RU" dirty="0" smtClean="0"/>
              <a:t> </a:t>
            </a:r>
            <a:r>
              <a:rPr lang="ru-RU" dirty="0" err="1" smtClean="0"/>
              <a:t>опіку</a:t>
            </a:r>
            <a:r>
              <a:rPr lang="ru-RU" dirty="0" smtClean="0"/>
              <a:t> над </a:t>
            </a:r>
            <a:r>
              <a:rPr lang="ru-RU" dirty="0" err="1" smtClean="0"/>
              <a:t>українською</a:t>
            </a:r>
            <a:r>
              <a:rPr lang="ru-RU" dirty="0" smtClean="0"/>
              <a:t> </a:t>
            </a:r>
            <a:r>
              <a:rPr lang="ru-RU" dirty="0" err="1" smtClean="0"/>
              <a:t>молоддю</a:t>
            </a:r>
            <a:r>
              <a:rPr lang="ru-RU" dirty="0" smtClean="0"/>
              <a:t>. </a:t>
            </a:r>
            <a:r>
              <a:rPr lang="ru-RU" dirty="0" err="1" smtClean="0"/>
              <a:t>Опікувався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жіночими</a:t>
            </a:r>
            <a:r>
              <a:rPr lang="ru-RU" dirty="0" smtClean="0"/>
              <a:t> </a:t>
            </a:r>
            <a:r>
              <a:rPr lang="ru-RU" dirty="0" err="1" smtClean="0"/>
              <a:t>згромадженнями</a:t>
            </a:r>
            <a:r>
              <a:rPr lang="ru-RU" dirty="0" smtClean="0"/>
              <a:t> Сестер: </a:t>
            </a:r>
            <a:r>
              <a:rPr lang="ru-RU" dirty="0" err="1" smtClean="0"/>
              <a:t>Пресвятої</a:t>
            </a:r>
            <a:r>
              <a:rPr lang="ru-RU" dirty="0" smtClean="0"/>
              <a:t> </a:t>
            </a:r>
            <a:r>
              <a:rPr lang="ru-RU" dirty="0" err="1" smtClean="0"/>
              <a:t>родини</a:t>
            </a:r>
            <a:r>
              <a:rPr lang="ru-RU" dirty="0" smtClean="0"/>
              <a:t>, </a:t>
            </a:r>
            <a:r>
              <a:rPr lang="ru-RU" dirty="0" err="1" smtClean="0">
                <a:hlinkClick r:id="rId6" tooltip="Студитки"/>
              </a:rPr>
              <a:t>Студиток</a:t>
            </a:r>
            <a:r>
              <a:rPr lang="ru-RU" dirty="0" smtClean="0"/>
              <a:t>, </a:t>
            </a:r>
            <a:r>
              <a:rPr lang="ru-RU" dirty="0" err="1" smtClean="0"/>
              <a:t>Милосердя</a:t>
            </a:r>
            <a:r>
              <a:rPr lang="ru-RU" dirty="0" smtClean="0"/>
              <a:t>, Святого </a:t>
            </a:r>
            <a:r>
              <a:rPr lang="ru-RU" dirty="0" err="1" smtClean="0"/>
              <a:t>Вікентія</a:t>
            </a:r>
            <a:r>
              <a:rPr lang="ru-RU" dirty="0" smtClean="0"/>
              <a:t>, </a:t>
            </a:r>
            <a:r>
              <a:rPr lang="ru-RU" dirty="0" err="1" smtClean="0">
                <a:hlinkClick r:id="rId7" tooltip="Йосифітки"/>
              </a:rPr>
              <a:t>святого</a:t>
            </a:r>
            <a:r>
              <a:rPr lang="ru-RU" dirty="0" smtClean="0">
                <a:hlinkClick r:id="rId7" tooltip="Йосифітки"/>
              </a:rPr>
              <a:t> </a:t>
            </a:r>
            <a:r>
              <a:rPr lang="ru-RU" dirty="0" err="1" smtClean="0">
                <a:hlinkClick r:id="rId7" tooltip="Йосифітки"/>
              </a:rPr>
              <a:t>Йосифа</a:t>
            </a:r>
            <a:r>
              <a:rPr lang="ru-RU" dirty="0" smtClean="0"/>
              <a:t>, </a:t>
            </a:r>
            <a:r>
              <a:rPr lang="ru-RU" dirty="0" err="1" smtClean="0"/>
              <a:t>священомученника</a:t>
            </a:r>
            <a:r>
              <a:rPr lang="ru-RU" dirty="0" smtClean="0"/>
              <a:t> </a:t>
            </a:r>
            <a:r>
              <a:rPr lang="ru-RU" dirty="0" err="1" smtClean="0"/>
              <a:t>Йосафата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Roman\Desktop\ArticleImages_35254_uni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0" y="3286124"/>
            <a:ext cx="5334000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43580" y="0"/>
            <a:ext cx="3400420" cy="457200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Відмовився</a:t>
            </a:r>
            <a:r>
              <a:rPr lang="ru-RU" dirty="0" smtClean="0"/>
              <a:t> </a:t>
            </a:r>
            <a:r>
              <a:rPr lang="ru-RU" dirty="0" err="1" smtClean="0"/>
              <a:t>покинути</a:t>
            </a:r>
            <a:r>
              <a:rPr lang="ru-RU" dirty="0" smtClean="0"/>
              <a:t> </a:t>
            </a:r>
            <a:r>
              <a:rPr lang="ru-RU" dirty="0" err="1" smtClean="0"/>
              <a:t>Львів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початку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, </a:t>
            </a:r>
            <a:r>
              <a:rPr lang="ru-RU" dirty="0" err="1" smtClean="0"/>
              <a:t>зректися</a:t>
            </a:r>
            <a:r>
              <a:rPr lang="ru-RU" dirty="0" smtClean="0"/>
              <a:t> обряду. Через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висланий</a:t>
            </a:r>
            <a:r>
              <a:rPr lang="ru-RU" dirty="0" smtClean="0"/>
              <a:t> </a:t>
            </a:r>
            <a:r>
              <a:rPr lang="ru-RU" dirty="0" err="1" smtClean="0"/>
              <a:t>углиб</a:t>
            </a:r>
            <a:r>
              <a:rPr lang="ru-RU" dirty="0" smtClean="0"/>
              <a:t> </a:t>
            </a:r>
            <a:r>
              <a:rPr lang="ru-RU" dirty="0" err="1" smtClean="0"/>
              <a:t>імперії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сприйняв</a:t>
            </a:r>
            <a:r>
              <a:rPr lang="ru-RU" dirty="0" smtClean="0"/>
              <a:t> як </a:t>
            </a:r>
            <a:r>
              <a:rPr lang="ru-RU" dirty="0" err="1" smtClean="0"/>
              <a:t>можливість</a:t>
            </a:r>
            <a:r>
              <a:rPr lang="ru-RU" dirty="0" smtClean="0"/>
              <a:t> для </a:t>
            </a:r>
            <a:r>
              <a:rPr lang="ru-RU" dirty="0" err="1" smtClean="0"/>
              <a:t>поширення</a:t>
            </a:r>
            <a:r>
              <a:rPr lang="ru-RU" dirty="0" smtClean="0"/>
              <a:t> </a:t>
            </a:r>
            <a:r>
              <a:rPr lang="ru-RU" dirty="0" err="1" smtClean="0"/>
              <a:t>ідей</a:t>
            </a:r>
            <a:r>
              <a:rPr lang="ru-RU" dirty="0" smtClean="0"/>
              <a:t> </a:t>
            </a:r>
            <a:r>
              <a:rPr lang="ru-RU" dirty="0" err="1" smtClean="0"/>
              <a:t>Унії</a:t>
            </a:r>
            <a:r>
              <a:rPr lang="ru-RU" dirty="0" smtClean="0"/>
              <a:t>. </a:t>
            </a:r>
            <a:r>
              <a:rPr lang="ru-RU" dirty="0" err="1" smtClean="0"/>
              <a:t>Повертаючись</a:t>
            </a:r>
            <a:r>
              <a:rPr lang="ru-RU" dirty="0" smtClean="0"/>
              <a:t> </a:t>
            </a:r>
            <a:r>
              <a:rPr lang="ru-RU" dirty="0" err="1" smtClean="0"/>
              <a:t>додому</a:t>
            </a:r>
            <a:r>
              <a:rPr lang="ru-RU" dirty="0" smtClean="0"/>
              <a:t>, </a:t>
            </a:r>
            <a:r>
              <a:rPr lang="ru-RU" dirty="0" err="1" smtClean="0"/>
              <a:t>відвідав</a:t>
            </a:r>
            <a:r>
              <a:rPr lang="ru-RU" dirty="0" smtClean="0"/>
              <a:t> </a:t>
            </a:r>
            <a:r>
              <a:rPr lang="ru-RU" dirty="0" err="1" smtClean="0"/>
              <a:t>Київ</a:t>
            </a:r>
            <a:r>
              <a:rPr lang="ru-RU" dirty="0" smtClean="0"/>
              <a:t>, </a:t>
            </a:r>
            <a:r>
              <a:rPr lang="ru-RU" dirty="0" err="1" smtClean="0"/>
              <a:t>виступив</a:t>
            </a:r>
            <a:r>
              <a:rPr lang="ru-RU" dirty="0" smtClean="0"/>
              <a:t> у </a:t>
            </a:r>
            <a:r>
              <a:rPr lang="ru-RU" dirty="0" err="1" smtClean="0">
                <a:hlinkClick r:id="rId2" tooltip="Центральна Рада"/>
              </a:rPr>
              <a:t>Центральній</a:t>
            </a:r>
            <a:r>
              <a:rPr lang="ru-RU" dirty="0" smtClean="0">
                <a:hlinkClick r:id="rId2" tooltip="Центральна Рада"/>
              </a:rPr>
              <a:t> </a:t>
            </a:r>
            <a:r>
              <a:rPr lang="ru-RU" dirty="0" err="1" smtClean="0">
                <a:hlinkClick r:id="rId2" tooltip="Центральна Рада"/>
              </a:rPr>
              <a:t>Раді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Roman\Desktop\скачанные файлы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83456"/>
            <a:ext cx="3267079" cy="2054912"/>
          </a:xfrm>
          <a:prstGeom prst="rect">
            <a:avLst/>
          </a:prstGeom>
          <a:noFill/>
        </p:spPr>
      </p:pic>
      <p:pic>
        <p:nvPicPr>
          <p:cNvPr id="5123" name="Picture 3" descr="C:\Users\Roman\Desktop\936cd8f643_2109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714620"/>
            <a:ext cx="5195885" cy="3896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4572000"/>
          </a:xfrm>
        </p:spPr>
        <p:txBody>
          <a:bodyPr/>
          <a:lstStyle/>
          <a:p>
            <a:r>
              <a:rPr lang="ru-RU" dirty="0" smtClean="0"/>
              <a:t>У 1940 р. </a:t>
            </a:r>
            <a:r>
              <a:rPr lang="ru-RU" dirty="0" err="1" smtClean="0"/>
              <a:t>Шептицький</a:t>
            </a:r>
            <a:r>
              <a:rPr lang="ru-RU" dirty="0" smtClean="0"/>
              <a:t> писав </a:t>
            </a:r>
            <a:r>
              <a:rPr lang="ru-RU" dirty="0" err="1" smtClean="0"/>
              <a:t>листи</a:t>
            </a:r>
            <a:r>
              <a:rPr lang="ru-RU" dirty="0" smtClean="0"/>
              <a:t> до </a:t>
            </a:r>
            <a:r>
              <a:rPr lang="ru-RU" dirty="0" err="1" smtClean="0">
                <a:hlinkClick r:id="rId2" tooltip="Сталін Йосип Віссаріонович"/>
              </a:rPr>
              <a:t>Йосипа</a:t>
            </a:r>
            <a:r>
              <a:rPr lang="ru-RU" dirty="0" smtClean="0">
                <a:hlinkClick r:id="rId2" tooltip="Сталін Йосип Віссаріонович"/>
              </a:rPr>
              <a:t> </a:t>
            </a:r>
            <a:r>
              <a:rPr lang="ru-RU" dirty="0" err="1" smtClean="0">
                <a:hlinkClick r:id="rId2" tooltip="Сталін Йосип Віссаріонович"/>
              </a:rPr>
              <a:t>Сталіна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Хрущов Микита Сергійович"/>
              </a:rPr>
              <a:t>Микити</a:t>
            </a:r>
            <a:r>
              <a:rPr lang="ru-RU" dirty="0" smtClean="0">
                <a:hlinkClick r:id="rId3" tooltip="Хрущов Микита Сергійович"/>
              </a:rPr>
              <a:t> </a:t>
            </a:r>
            <a:r>
              <a:rPr lang="ru-RU" dirty="0" err="1" smtClean="0">
                <a:hlinkClick r:id="rId3" tooltip="Хрущов Микита Сергійович"/>
              </a:rPr>
              <a:t>Хрущова</a:t>
            </a:r>
            <a:r>
              <a:rPr lang="ru-RU" dirty="0" smtClean="0"/>
              <a:t>, </a:t>
            </a:r>
            <a:r>
              <a:rPr lang="ru-RU" dirty="0" err="1" smtClean="0"/>
              <a:t>протестуючи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зловживань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чинили </a:t>
            </a:r>
            <a:r>
              <a:rPr lang="ru-RU" dirty="0" err="1" smtClean="0"/>
              <a:t>представники</a:t>
            </a:r>
            <a:r>
              <a:rPr lang="ru-RU" dirty="0" smtClean="0"/>
              <a:t> </a:t>
            </a:r>
            <a:r>
              <a:rPr lang="ru-RU" dirty="0" err="1" smtClean="0"/>
              <a:t>радянської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на </a:t>
            </a:r>
            <a:r>
              <a:rPr lang="ru-RU" dirty="0" err="1" smtClean="0"/>
              <a:t>Західній</a:t>
            </a:r>
            <a:r>
              <a:rPr lang="ru-RU" dirty="0" smtClean="0"/>
              <a:t> </a:t>
            </a:r>
            <a:r>
              <a:rPr lang="ru-RU" dirty="0" err="1" smtClean="0"/>
              <a:t>Україні</a:t>
            </a:r>
            <a:r>
              <a:rPr lang="ru-RU" baseline="30000" dirty="0" smtClean="0">
                <a:hlinkClick r:id="rId4"/>
              </a:rPr>
              <a:t>[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Roman\Desktop\скачанные файлы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2071678"/>
            <a:ext cx="2571768" cy="3829698"/>
          </a:xfrm>
          <a:prstGeom prst="rect">
            <a:avLst/>
          </a:prstGeom>
          <a:noFill/>
        </p:spPr>
      </p:pic>
      <p:pic>
        <p:nvPicPr>
          <p:cNvPr id="6147" name="Picture 3" descr="C:\Users\Roman\Desktop\скачанные файлы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2071678"/>
            <a:ext cx="3048008" cy="3810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14480" y="0"/>
            <a:ext cx="5972188" cy="4572000"/>
          </a:xfrm>
        </p:spPr>
        <p:txBody>
          <a:bodyPr/>
          <a:lstStyle/>
          <a:p>
            <a:r>
              <a:rPr lang="ru-RU" dirty="0" err="1" smtClean="0"/>
              <a:t>Гітлерівці</a:t>
            </a:r>
            <a:r>
              <a:rPr lang="ru-RU" dirty="0" smtClean="0"/>
              <a:t> </a:t>
            </a:r>
            <a:r>
              <a:rPr lang="ru-RU" dirty="0" err="1" smtClean="0"/>
              <a:t>маніпулювали</a:t>
            </a:r>
            <a:r>
              <a:rPr lang="ru-RU" dirty="0" smtClean="0"/>
              <a:t> авторитетом митрополита </a:t>
            </a:r>
            <a:r>
              <a:rPr lang="ru-RU" dirty="0" err="1" smtClean="0"/>
              <a:t>з</a:t>
            </a:r>
            <a:r>
              <a:rPr lang="ru-RU" dirty="0" smtClean="0"/>
              <a:t> перших </a:t>
            </a:r>
            <a:r>
              <a:rPr lang="ru-RU" dirty="0" err="1" smtClean="0"/>
              <a:t>днів</a:t>
            </a:r>
            <a:r>
              <a:rPr lang="ru-RU" dirty="0" smtClean="0"/>
              <a:t> </a:t>
            </a:r>
            <a:r>
              <a:rPr lang="ru-RU" dirty="0" err="1" smtClean="0"/>
              <a:t>окупації</a:t>
            </a:r>
            <a:r>
              <a:rPr lang="ru-RU" dirty="0" smtClean="0"/>
              <a:t> </a:t>
            </a:r>
            <a:r>
              <a:rPr lang="ru-RU" dirty="0" err="1" smtClean="0"/>
              <a:t>Галичини</a:t>
            </a:r>
            <a:r>
              <a:rPr lang="ru-RU" dirty="0" smtClean="0"/>
              <a:t>. </a:t>
            </a:r>
            <a:r>
              <a:rPr lang="ru-RU" dirty="0" err="1" smtClean="0"/>
              <a:t>Оприлюднений</a:t>
            </a:r>
            <a:r>
              <a:rPr lang="ru-RU" dirty="0" smtClean="0"/>
              <a:t> у </a:t>
            </a:r>
            <a:r>
              <a:rPr lang="ru-RU" dirty="0" err="1" smtClean="0"/>
              <a:t>пресі</a:t>
            </a:r>
            <a:r>
              <a:rPr lang="ru-RU" dirty="0" smtClean="0"/>
              <a:t> </a:t>
            </a:r>
            <a:r>
              <a:rPr lang="ru-RU" dirty="0" err="1" smtClean="0"/>
              <a:t>лояльний</a:t>
            </a:r>
            <a:r>
              <a:rPr lang="ru-RU" dirty="0" smtClean="0"/>
              <a:t> «</a:t>
            </a:r>
            <a:r>
              <a:rPr lang="ru-RU" dirty="0" err="1" smtClean="0"/>
              <a:t>пастирський</a:t>
            </a:r>
            <a:r>
              <a:rPr lang="ru-RU" dirty="0" smtClean="0"/>
              <a:t> лист» </a:t>
            </a:r>
            <a:r>
              <a:rPr lang="ru-RU" dirty="0" err="1" smtClean="0"/>
              <a:t>опублікований</a:t>
            </a:r>
            <a:r>
              <a:rPr lang="ru-RU" dirty="0" smtClean="0"/>
              <a:t> ними для </a:t>
            </a:r>
            <a:r>
              <a:rPr lang="ru-RU" dirty="0" err="1" smtClean="0"/>
              <a:t>нівелювання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послання</a:t>
            </a:r>
            <a:r>
              <a:rPr lang="ru-RU" dirty="0" smtClean="0"/>
              <a:t>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вітав</a:t>
            </a:r>
            <a:r>
              <a:rPr lang="ru-RU" dirty="0" smtClean="0"/>
              <a:t> </a:t>
            </a:r>
            <a:r>
              <a:rPr lang="ru-RU" dirty="0" err="1" smtClean="0"/>
              <a:t>Відродження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Roman\Desktop\viyn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357562"/>
            <a:ext cx="4238626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4357694"/>
            <a:ext cx="9144000" cy="250030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Помер Владика </a:t>
            </a:r>
            <a:r>
              <a:rPr lang="ru-RU" dirty="0" smtClean="0">
                <a:hlinkClick r:id="rId2" tooltip="1 листопада"/>
              </a:rPr>
              <a:t>1 листопада</a:t>
            </a:r>
            <a:r>
              <a:rPr lang="ru-RU" dirty="0" smtClean="0"/>
              <a:t> </a:t>
            </a:r>
            <a:r>
              <a:rPr lang="ru-RU" dirty="0" smtClean="0">
                <a:hlinkClick r:id="rId3" tooltip="1944"/>
              </a:rPr>
              <a:t>1944</a:t>
            </a:r>
            <a:r>
              <a:rPr lang="ru-RU" dirty="0" smtClean="0"/>
              <a:t> </a:t>
            </a:r>
            <a:r>
              <a:rPr lang="ru-RU" dirty="0" smtClean="0"/>
              <a:t>року,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ускладнення</a:t>
            </a:r>
            <a:r>
              <a:rPr lang="ru-RU" dirty="0" smtClean="0"/>
              <a:t> по </a:t>
            </a:r>
            <a:r>
              <a:rPr lang="ru-RU" dirty="0" err="1" smtClean="0"/>
              <a:t>грипу</a:t>
            </a:r>
            <a:r>
              <a:rPr lang="ru-RU" dirty="0" smtClean="0"/>
              <a:t>, три </a:t>
            </a:r>
            <a:r>
              <a:rPr lang="ru-RU" dirty="0" err="1" smtClean="0"/>
              <a:t>дні</a:t>
            </a:r>
            <a:r>
              <a:rPr lang="ru-RU" dirty="0" smtClean="0"/>
              <a:t> перед </a:t>
            </a:r>
            <a:r>
              <a:rPr lang="ru-RU" dirty="0" err="1" smtClean="0"/>
              <a:t>тим</a:t>
            </a:r>
            <a:r>
              <a:rPr lang="ru-RU" dirty="0" smtClean="0"/>
              <a:t> переставши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будь-ким</a:t>
            </a:r>
            <a:r>
              <a:rPr lang="ru-RU" dirty="0" smtClean="0"/>
              <a:t> </a:t>
            </a:r>
            <a:r>
              <a:rPr lang="ru-RU" dirty="0" err="1" smtClean="0"/>
              <a:t>розмовляти</a:t>
            </a:r>
            <a:r>
              <a:rPr lang="ru-RU" dirty="0" smtClean="0"/>
              <a:t>. </a:t>
            </a:r>
            <a:r>
              <a:rPr lang="ru-RU" dirty="0" err="1" smtClean="0"/>
              <a:t>Похований</a:t>
            </a:r>
            <a:r>
              <a:rPr lang="ru-RU" dirty="0" smtClean="0"/>
              <a:t> у </a:t>
            </a:r>
            <a:r>
              <a:rPr lang="ru-RU" dirty="0" err="1" smtClean="0"/>
              <a:t>підземеллі</a:t>
            </a:r>
            <a:r>
              <a:rPr lang="ru-RU" dirty="0" smtClean="0"/>
              <a:t> </a:t>
            </a:r>
            <a:r>
              <a:rPr lang="ru-RU" dirty="0" smtClean="0">
                <a:hlinkClick r:id="rId4" tooltip="Собор святого Юра"/>
              </a:rPr>
              <a:t>собору святого Юра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похорон у </a:t>
            </a:r>
            <a:r>
              <a:rPr lang="ru-RU" dirty="0" err="1" smtClean="0"/>
              <a:t>зайнятому</a:t>
            </a:r>
            <a:r>
              <a:rPr lang="ru-RU" dirty="0" smtClean="0"/>
              <a:t> </a:t>
            </a:r>
            <a:r>
              <a:rPr lang="ru-RU" dirty="0" err="1" smtClean="0"/>
              <a:t>радянськими</a:t>
            </a:r>
            <a:r>
              <a:rPr lang="ru-RU" dirty="0" smtClean="0"/>
              <a:t> </a:t>
            </a:r>
            <a:r>
              <a:rPr lang="ru-RU" dirty="0" err="1" smtClean="0"/>
              <a:t>військами</a:t>
            </a:r>
            <a:r>
              <a:rPr lang="ru-RU" dirty="0" smtClean="0"/>
              <a:t> </a:t>
            </a:r>
            <a:r>
              <a:rPr lang="ru-RU" dirty="0" err="1" smtClean="0"/>
              <a:t>Львові</a:t>
            </a:r>
            <a:r>
              <a:rPr lang="ru-RU" dirty="0" smtClean="0"/>
              <a:t> </a:t>
            </a:r>
            <a:r>
              <a:rPr lang="ru-RU" dirty="0" err="1" smtClean="0"/>
              <a:t>перетворився</a:t>
            </a:r>
            <a:r>
              <a:rPr lang="ru-RU" dirty="0" smtClean="0"/>
              <a:t> на </a:t>
            </a:r>
            <a:r>
              <a:rPr lang="ru-RU" dirty="0" err="1" smtClean="0"/>
              <a:t>грандіозну</a:t>
            </a:r>
            <a:r>
              <a:rPr lang="ru-RU" dirty="0" smtClean="0"/>
              <a:t> </a:t>
            </a:r>
            <a:r>
              <a:rPr lang="ru-RU" dirty="0" err="1" smtClean="0"/>
              <a:t>маніфестацію</a:t>
            </a:r>
            <a:r>
              <a:rPr lang="ru-RU" dirty="0" smtClean="0"/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 descr="C:\Users\Roman\Desktop\0bf39c7af46a33c558f2475af50a4b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14290"/>
            <a:ext cx="4822067" cy="4071966"/>
          </a:xfrm>
          <a:prstGeom prst="rect">
            <a:avLst/>
          </a:prstGeom>
          <a:noFill/>
        </p:spPr>
      </p:pic>
      <p:pic>
        <p:nvPicPr>
          <p:cNvPr id="8196" name="Picture 4" descr="C:\Users\Roman\Desktop\s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142852"/>
            <a:ext cx="3429024" cy="421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</TotalTime>
  <Words>91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Митрополит Андре́й Шепти́цький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Митрополит Андре́й Шепти́цький</dc:title>
  <dc:creator>Roman</dc:creator>
  <cp:lastModifiedBy>Roman</cp:lastModifiedBy>
  <cp:revision>3</cp:revision>
  <dcterms:created xsi:type="dcterms:W3CDTF">2015-11-30T18:15:17Z</dcterms:created>
  <dcterms:modified xsi:type="dcterms:W3CDTF">2015-11-30T18:39:18Z</dcterms:modified>
</cp:coreProperties>
</file>